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63" r:id="rId3"/>
    <p:sldId id="257" r:id="rId4"/>
    <p:sldId id="262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4/7/2019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braz panoramiczny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erta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 obraz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4/7/2019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4/7/2019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4/7/2019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4/7/2019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4/7/2019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4/7/2019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4/7/2019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4/7/2019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4/7/2019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4/7/2019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4/7/2019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4175732-949B-4C29-BC06-987D2F7F9B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8000" dirty="0" err="1"/>
              <a:t>Symulator</a:t>
            </a:r>
            <a:r>
              <a:rPr lang="en-GB" sz="8000" dirty="0"/>
              <a:t> </a:t>
            </a:r>
            <a:r>
              <a:rPr lang="en-GB" sz="8000" dirty="0" err="1"/>
              <a:t>statku</a:t>
            </a:r>
            <a:r>
              <a:rPr lang="en-GB" sz="8000" dirty="0"/>
              <a:t> </a:t>
            </a:r>
            <a:endParaRPr lang="ru-RU" sz="8000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8AA38470-AC35-49FF-9CF4-52676730B5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75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sz="3600" dirty="0"/>
              <a:t>                                                                                      </a:t>
            </a:r>
            <a:r>
              <a:rPr lang="en-GB" sz="3600" dirty="0" err="1"/>
              <a:t>Uladzislau</a:t>
            </a:r>
            <a:r>
              <a:rPr lang="en-GB" sz="3600" dirty="0"/>
              <a:t> </a:t>
            </a:r>
            <a:r>
              <a:rPr lang="en-GB" sz="3600" dirty="0" err="1"/>
              <a:t>Ketrys</a:t>
            </a:r>
            <a:r>
              <a:rPr lang="en-GB" sz="3600" dirty="0"/>
              <a:t> 3 INF L01</a:t>
            </a:r>
          </a:p>
        </p:txBody>
      </p:sp>
    </p:spTree>
    <p:extLst>
      <p:ext uri="{BB962C8B-B14F-4D97-AF65-F5344CB8AC3E}">
        <p14:creationId xmlns:p14="http://schemas.microsoft.com/office/powerpoint/2010/main" val="3292550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7DF2304-DCCB-428A-951A-C3AA8B8A2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Postępy</a:t>
            </a:r>
            <a:endParaRPr lang="ru-RU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EF7F809-6C07-4EFA-A0D8-6CA5B754C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Dodałem</a:t>
            </a:r>
            <a:r>
              <a:rPr lang="en-GB" dirty="0"/>
              <a:t> </a:t>
            </a:r>
            <a:r>
              <a:rPr lang="en-GB" dirty="0" err="1"/>
              <a:t>wyświetlanie</a:t>
            </a:r>
            <a:r>
              <a:rPr lang="en-GB" dirty="0"/>
              <a:t> </a:t>
            </a:r>
            <a:r>
              <a:rPr lang="en-GB" dirty="0" err="1"/>
              <a:t>prędkosci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kursu</a:t>
            </a:r>
            <a:endParaRPr lang="en-GB" dirty="0"/>
          </a:p>
          <a:p>
            <a:r>
              <a:rPr lang="en-GB" dirty="0" err="1"/>
              <a:t>Dodałem</a:t>
            </a:r>
            <a:r>
              <a:rPr lang="en-GB" dirty="0"/>
              <a:t> </a:t>
            </a:r>
            <a:r>
              <a:rPr lang="en-GB" dirty="0" err="1"/>
              <a:t>widok</a:t>
            </a:r>
            <a:r>
              <a:rPr lang="en-GB" dirty="0"/>
              <a:t> z </a:t>
            </a:r>
            <a:r>
              <a:rPr lang="en-GB" dirty="0" err="1"/>
              <a:t>mostka</a:t>
            </a:r>
            <a:r>
              <a:rPr lang="en-GB" dirty="0"/>
              <a:t> </a:t>
            </a:r>
            <a:r>
              <a:rPr lang="en-GB" dirty="0" err="1"/>
              <a:t>statku</a:t>
            </a:r>
            <a:endParaRPr lang="en-GB" dirty="0"/>
          </a:p>
          <a:p>
            <a:r>
              <a:rPr lang="en-GB" dirty="0" err="1"/>
              <a:t>Oświetlanie</a:t>
            </a:r>
            <a:r>
              <a:rPr lang="en-GB" dirty="0"/>
              <a:t> Realtime</a:t>
            </a:r>
          </a:p>
          <a:p>
            <a:r>
              <a:rPr lang="en-GB" dirty="0" err="1"/>
              <a:t>Animowane</a:t>
            </a:r>
            <a:r>
              <a:rPr lang="en-GB"/>
              <a:t> menu</a:t>
            </a:r>
            <a:endParaRPr lang="en-GB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29930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CA758EB-03EE-4959-A8DE-B51C4C6BC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Symbol zastępczy zawartości 3">
            <a:extLst>
              <a:ext uri="{FF2B5EF4-FFF2-40B4-BE49-F238E27FC236}">
                <a16:creationId xmlns:a16="http://schemas.microsoft.com/office/drawing/2014/main" id="{D3BDECE3-B5CA-43F2-8CA1-D1BBA922A0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9743" y="609599"/>
            <a:ext cx="11072308" cy="538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268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7924A78-11EB-4785-9829-0566DDDB6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Unity 2018.2.18f1 Personal (64bit) - Menu.unity - Symulator - PC, Mac &amp; Linux Standalone_ _DX11_ 07_04_2019 23_55_13">
            <a:hlinkClick r:id="" action="ppaction://media"/>
            <a:extLst>
              <a:ext uri="{FF2B5EF4-FFF2-40B4-BE49-F238E27FC236}">
                <a16:creationId xmlns:a16="http://schemas.microsoft.com/office/drawing/2014/main" id="{1072FA05-1E19-43F2-B35D-BF369E7A079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5557" y="609600"/>
            <a:ext cx="10506025" cy="5638800"/>
          </a:xfrm>
        </p:spPr>
      </p:pic>
    </p:spTree>
    <p:extLst>
      <p:ext uri="{BB962C8B-B14F-4D97-AF65-F5344CB8AC3E}">
        <p14:creationId xmlns:p14="http://schemas.microsoft.com/office/powerpoint/2010/main" val="267587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69BC06-02EC-4BF8-878A-ACFF0F8BB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599"/>
            <a:ext cx="10353762" cy="4678017"/>
          </a:xfrm>
        </p:spPr>
        <p:txBody>
          <a:bodyPr/>
          <a:lstStyle/>
          <a:p>
            <a:r>
              <a:rPr lang="en-GB" dirty="0" err="1"/>
              <a:t>Dziękuję</a:t>
            </a:r>
            <a:r>
              <a:rPr lang="en-GB" dirty="0"/>
              <a:t> za </a:t>
            </a:r>
            <a:r>
              <a:rPr lang="en-GB" dirty="0" err="1"/>
              <a:t>umagę</a:t>
            </a:r>
            <a:endParaRPr lang="ru-RU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6F5D61D-0D1D-440A-A497-E829E1503F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474079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Łupek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594</TotalTime>
  <Words>26</Words>
  <Application>Microsoft Office PowerPoint</Application>
  <PresentationFormat>Panoramiczny</PresentationFormat>
  <Paragraphs>11</Paragraphs>
  <Slides>5</Slides>
  <Notes>0</Notes>
  <HiddenSlides>0</HiddenSlides>
  <MMClips>1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5</vt:i4>
      </vt:variant>
    </vt:vector>
  </HeadingPairs>
  <TitlesOfParts>
    <vt:vector size="9" baseType="lpstr">
      <vt:lpstr>Calisto MT</vt:lpstr>
      <vt:lpstr>Trebuchet MS</vt:lpstr>
      <vt:lpstr>Wingdings 2</vt:lpstr>
      <vt:lpstr>Łupek</vt:lpstr>
      <vt:lpstr>Symulator statku </vt:lpstr>
      <vt:lpstr>Postępy</vt:lpstr>
      <vt:lpstr>Prezentacja programu PowerPoint</vt:lpstr>
      <vt:lpstr>Prezentacja programu PowerPoint</vt:lpstr>
      <vt:lpstr>Dziękuję za umagę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Symulator statku</dc:title>
  <dc:creator>Vlad Ketris</dc:creator>
  <cp:lastModifiedBy>Vlad Ketris</cp:lastModifiedBy>
  <cp:revision>7</cp:revision>
  <dcterms:created xsi:type="dcterms:W3CDTF">2019-03-18T08:00:13Z</dcterms:created>
  <dcterms:modified xsi:type="dcterms:W3CDTF">2019-04-08T07:25:13Z</dcterms:modified>
</cp:coreProperties>
</file>